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  <p:sldMasterId id="2147483650" r:id="rId5"/>
    <p:sldMasterId id="2147483656" r:id="rId6"/>
    <p:sldMasterId id="2147483661" r:id="rId7"/>
    <p:sldMasterId id="2147483667" r:id="rId8"/>
  </p:sldMasterIdLst>
  <p:sldIdLst>
    <p:sldId id="258" r:id="rId9"/>
    <p:sldId id="259" r:id="rId10"/>
    <p:sldId id="260" r:id="rId11"/>
    <p:sldId id="263" r:id="rId12"/>
    <p:sldId id="265" r:id="rId13"/>
    <p:sldId id="266" r:id="rId14"/>
    <p:sldId id="267" r:id="rId15"/>
    <p:sldId id="264" r:id="rId16"/>
    <p:sldId id="268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1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959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908234"/>
            <a:ext cx="297337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4419601"/>
            <a:ext cx="2973375" cy="6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0000" b="1" kern="1200" dirty="0">
                <a:solidFill>
                  <a:schemeClr val="tx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C6C24B-AC5B-4F03-8FB2-8503C0C08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378" y="3245992"/>
            <a:ext cx="4025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60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618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 err="1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267698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827267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2276528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2368479"/>
            <a:ext cx="3281615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8" y="3306303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5" y="4240478"/>
            <a:ext cx="3272089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3" y="4240477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91140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72087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 </a:t>
            </a:r>
            <a:r>
              <a:rPr lang="pt-BR" dirty="0" err="1"/>
              <a:t>Duis</a:t>
            </a:r>
            <a:r>
              <a:rPr lang="pt-BR" dirty="0"/>
              <a:t> </a:t>
            </a:r>
            <a:r>
              <a:rPr lang="pt-BR" dirty="0" err="1"/>
              <a:t>aute</a:t>
            </a:r>
            <a:r>
              <a:rPr lang="pt-BR" dirty="0"/>
              <a:t> </a:t>
            </a:r>
            <a:r>
              <a:rPr lang="pt-BR" dirty="0" err="1"/>
              <a:t>irure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in </a:t>
            </a:r>
            <a:r>
              <a:rPr lang="pt-BR" dirty="0" err="1"/>
              <a:t>reprehenderit</a:t>
            </a:r>
            <a:r>
              <a:rPr lang="pt-BR" dirty="0"/>
              <a:t> in </a:t>
            </a:r>
            <a:r>
              <a:rPr lang="pt-BR" dirty="0" err="1"/>
              <a:t>voluptate</a:t>
            </a:r>
            <a:r>
              <a:rPr lang="pt-BR" dirty="0"/>
              <a:t> </a:t>
            </a:r>
            <a:r>
              <a:rPr lang="pt-BR" dirty="0" err="1"/>
              <a:t>velit</a:t>
            </a:r>
            <a:r>
              <a:rPr lang="pt-BR" dirty="0"/>
              <a:t> esse </a:t>
            </a:r>
            <a:r>
              <a:rPr lang="pt-BR" dirty="0" err="1"/>
              <a:t>cillum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eu </a:t>
            </a:r>
            <a:r>
              <a:rPr lang="pt-BR" dirty="0" err="1"/>
              <a:t>fugiat</a:t>
            </a:r>
            <a:r>
              <a:rPr lang="pt-BR" dirty="0"/>
              <a:t> </a:t>
            </a:r>
            <a:r>
              <a:rPr lang="pt-BR" dirty="0" err="1"/>
              <a:t>nulla</a:t>
            </a:r>
            <a:r>
              <a:rPr lang="pt-BR" dirty="0"/>
              <a:t> </a:t>
            </a:r>
            <a:r>
              <a:rPr lang="pt-BR" dirty="0" err="1"/>
              <a:t>pariatur</a:t>
            </a:r>
            <a:r>
              <a:rPr lang="pt-BR" dirty="0"/>
              <a:t>. </a:t>
            </a:r>
            <a:r>
              <a:rPr lang="pt-BR" dirty="0" err="1"/>
              <a:t>Excepteur</a:t>
            </a:r>
            <a:r>
              <a:rPr lang="pt-BR" dirty="0"/>
              <a:t> </a:t>
            </a:r>
            <a:r>
              <a:rPr lang="pt-BR" dirty="0" err="1"/>
              <a:t>sint</a:t>
            </a:r>
            <a:r>
              <a:rPr lang="pt-BR" dirty="0"/>
              <a:t> </a:t>
            </a:r>
            <a:r>
              <a:rPr lang="pt-BR" dirty="0" err="1"/>
              <a:t>occaecat</a:t>
            </a:r>
            <a:r>
              <a:rPr lang="pt-BR" dirty="0"/>
              <a:t> </a:t>
            </a:r>
            <a:r>
              <a:rPr lang="pt-BR" dirty="0" err="1"/>
              <a:t>cupidatat</a:t>
            </a:r>
            <a:r>
              <a:rPr lang="pt-BR" dirty="0"/>
              <a:t> non </a:t>
            </a:r>
            <a:r>
              <a:rPr lang="pt-BR" dirty="0" err="1"/>
              <a:t>proident</a:t>
            </a:r>
            <a:r>
              <a:rPr lang="pt-BR" dirty="0"/>
              <a:t>, sunt in culpa </a:t>
            </a:r>
            <a:r>
              <a:rPr lang="pt-BR" dirty="0" err="1"/>
              <a:t>qui</a:t>
            </a:r>
            <a:r>
              <a:rPr lang="pt-BR" dirty="0"/>
              <a:t> </a:t>
            </a:r>
            <a:r>
              <a:rPr lang="pt-BR" dirty="0" err="1"/>
              <a:t>officia</a:t>
            </a:r>
            <a:r>
              <a:rPr lang="pt-BR" dirty="0"/>
              <a:t> </a:t>
            </a:r>
            <a:r>
              <a:rPr lang="pt-BR" dirty="0" err="1"/>
              <a:t>deserunt</a:t>
            </a:r>
            <a:r>
              <a:rPr lang="pt-BR" dirty="0"/>
              <a:t> </a:t>
            </a:r>
            <a:r>
              <a:rPr lang="pt-BR" dirty="0" err="1"/>
              <a:t>mollit</a:t>
            </a:r>
            <a:r>
              <a:rPr lang="pt-BR" dirty="0"/>
              <a:t> </a:t>
            </a:r>
            <a:r>
              <a:rPr lang="pt-BR" dirty="0" err="1"/>
              <a:t>anim</a:t>
            </a:r>
            <a:r>
              <a:rPr lang="pt-BR" dirty="0"/>
              <a:t> id est </a:t>
            </a:r>
            <a:r>
              <a:rPr lang="pt-BR" dirty="0" err="1"/>
              <a:t>laborum</a:t>
            </a:r>
            <a:r>
              <a:rPr lang="pt-BR" dirty="0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7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15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Título Longo</a:t>
            </a:r>
          </a:p>
        </p:txBody>
      </p:sp>
    </p:spTree>
    <p:extLst>
      <p:ext uri="{BB962C8B-B14F-4D97-AF65-F5344CB8AC3E}">
        <p14:creationId xmlns:p14="http://schemas.microsoft.com/office/powerpoint/2010/main" val="4269868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8D192-3C4F-489C-8675-7BA3D7D28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2586037"/>
            <a:ext cx="7124700" cy="168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sz="10000" dirty="0"/>
              <a:t>Obrigado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79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EE1FDBA-041D-4094-A566-C06E4AF69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511B832-1AE3-4818-9DFB-0365D58F2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29214" y="1110157"/>
            <a:ext cx="3491660" cy="3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75485ED-9C4A-4FA1-94A6-1D953BED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9159" y="1307584"/>
            <a:ext cx="4082890" cy="3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35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 longo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D844EC-D1E7-4F0B-B040-034F36A2AA55}"/>
              </a:ext>
            </a:extLst>
          </p:cNvPr>
          <p:cNvSpPr/>
          <p:nvPr userDrawn="1"/>
        </p:nvSpPr>
        <p:spPr>
          <a:xfrm>
            <a:off x="8180538" y="4419601"/>
            <a:ext cx="2973375" cy="602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80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3D9AF6B-C8F1-446E-BFF4-2BD4B20E5B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2266951"/>
            <a:ext cx="6219825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0000" b="1" kern="1200" dirty="0">
                <a:solidFill>
                  <a:schemeClr val="bg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dirty="0"/>
              <a:t>Título</a:t>
            </a:r>
            <a:br>
              <a:rPr lang="pt-BR" dirty="0"/>
            </a:br>
            <a:r>
              <a:rPr lang="pt-BR" dirty="0"/>
              <a:t>+</a:t>
            </a:r>
            <a:r>
              <a:rPr lang="pt-BR" dirty="0" err="1"/>
              <a:t>Img</a:t>
            </a:r>
            <a:endParaRPr lang="pt-BR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001695FF-42A2-4FB0-B883-AA4CC3DF6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97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0.tiff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0.tif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B7D79ADD-9F3B-49ED-8EC7-23198EDC04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014" y="2717312"/>
            <a:ext cx="7412055" cy="1052185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F16B27C-A90E-4B09-9701-B3CFCE827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51C7CEDA-8968-42F0-B2B5-9F08FF4520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8849741-5AC1-41FC-96DC-6A51ED2515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D015AF0-7D0D-439C-A5AD-25397069E3C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60B1684-8945-403A-8A53-4E617FBD62E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C5A75A1-428E-475E-B294-C998A38D11F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51" r:id="rId3"/>
    <p:sldLayoutId id="2147483677" r:id="rId4"/>
    <p:sldLayoutId id="2147483652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61403805-FDD8-4A1A-9F93-2FA26C39F7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3741D0EA-AE5A-4CD2-8F6D-F564D88E24D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8" r:id="rId2"/>
    <p:sldLayoutId id="2147483657" r:id="rId3"/>
    <p:sldLayoutId id="2147483658" r:id="rId4"/>
    <p:sldLayoutId id="2147483659" r:id="rId5"/>
    <p:sldLayoutId id="2147483660" r:id="rId6"/>
    <p:sldLayoutId id="2147483676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CC15337-6F5A-4798-AF25-A09BB83332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D563E894-6C37-40E5-A331-8B57AC580B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2FAAEB8D-66A5-4AE9-8068-6043DBE0EE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2" r:id="rId2"/>
    <p:sldLayoutId id="2147483671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3206E69D-3462-442A-A6A8-F175CBBC7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6580" y="3334322"/>
            <a:ext cx="3383387" cy="480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F569817-A75C-4304-8A1A-D57BF9B17A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244957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8E079679-1F6F-47E6-AF93-DB56F8297D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1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13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22" y="2266951"/>
            <a:ext cx="6856603" cy="3124200"/>
          </a:xfrm>
        </p:spPr>
        <p:txBody>
          <a:bodyPr/>
          <a:lstStyle/>
          <a:p>
            <a:r>
              <a:rPr lang="pt-BR" sz="8800" dirty="0"/>
              <a:t>Atividade</a:t>
            </a:r>
            <a:r>
              <a:rPr lang="pt-BR" dirty="0"/>
              <a:t> 14</a:t>
            </a:r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/>
          </a:p>
          <a:p>
            <a:endParaRPr lang="pt-BR" sz="1400" dirty="0"/>
          </a:p>
          <a:p>
            <a:r>
              <a:rPr lang="pt-BR" sz="1800" dirty="0"/>
              <a:t>Eduardo C Pacheco</a:t>
            </a:r>
          </a:p>
        </p:txBody>
      </p:sp>
    </p:spTree>
    <p:extLst>
      <p:ext uri="{BB962C8B-B14F-4D97-AF65-F5344CB8AC3E}">
        <p14:creationId xmlns:p14="http://schemas.microsoft.com/office/powerpoint/2010/main" val="30299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Objetivo: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10526486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>
                <a:solidFill>
                  <a:schemeClr val="bg1"/>
                </a:solidFill>
              </a:rPr>
              <a:t>Criar uma apresentação de slides com 1 slide para cada um dos tópicos propostos para a atividade 14.</a:t>
            </a: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45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82284F2-D03A-4B89-991D-8CA263AA39B4}"/>
              </a:ext>
            </a:extLst>
          </p:cNvPr>
          <p:cNvSpPr txBox="1"/>
          <p:nvPr/>
        </p:nvSpPr>
        <p:spPr>
          <a:xfrm>
            <a:off x="771525" y="928255"/>
            <a:ext cx="1058703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Mulish"/>
              </a:rPr>
              <a:t>	</a:t>
            </a:r>
            <a:r>
              <a:rPr lang="pt-BR" sz="3200" dirty="0">
                <a:solidFill>
                  <a:schemeClr val="bg1"/>
                </a:solidFill>
                <a:latin typeface="Mulish"/>
              </a:rPr>
              <a:t>Qual o comando usado para remover a permissão de escrita de um arquivo?</a:t>
            </a: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	                 </a:t>
            </a:r>
            <a:r>
              <a:rPr lang="pt-BR" sz="2400" dirty="0">
                <a:solidFill>
                  <a:srgbClr val="FFFF00"/>
                </a:solidFill>
                <a:latin typeface="Mulish"/>
              </a:rPr>
              <a:t>u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Mulish"/>
              </a:rPr>
              <a:t>		$ </a:t>
            </a:r>
            <a:r>
              <a:rPr lang="pt-BR" sz="2400" dirty="0" err="1">
                <a:solidFill>
                  <a:srgbClr val="FFFF00"/>
                </a:solidFill>
                <a:latin typeface="Mulish"/>
              </a:rPr>
              <a:t>chmod</a:t>
            </a:r>
            <a:r>
              <a:rPr lang="pt-BR" sz="2400" dirty="0">
                <a:solidFill>
                  <a:srgbClr val="FFFF00"/>
                </a:solidFill>
                <a:latin typeface="Mulish"/>
              </a:rPr>
              <a:t>  g – w &lt;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arquivo/diretório</a:t>
            </a:r>
            <a:r>
              <a:rPr lang="pt-BR" sz="2400" dirty="0">
                <a:solidFill>
                  <a:srgbClr val="FFFF00"/>
                </a:solidFill>
                <a:latin typeface="Mulish"/>
              </a:rPr>
              <a:t>&gt;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Mulish"/>
              </a:rPr>
              <a:t> 		                  o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Mulish"/>
              </a:rPr>
              <a:t>			     a</a:t>
            </a:r>
          </a:p>
          <a:p>
            <a:pPr algn="just"/>
            <a:endParaRPr lang="pt-BR" sz="2400" dirty="0">
              <a:solidFill>
                <a:srgbClr val="FFFF00"/>
              </a:solidFill>
              <a:latin typeface="Mulish"/>
            </a:endParaRPr>
          </a:p>
          <a:p>
            <a:pPr algn="just"/>
            <a:endParaRPr lang="pt-BR" sz="2400" dirty="0">
              <a:solidFill>
                <a:srgbClr val="FFFF00"/>
              </a:solidFill>
              <a:latin typeface="Mulish"/>
            </a:endParaRP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Mulish"/>
              </a:rPr>
              <a:t>			     5  5  5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Mulish"/>
              </a:rPr>
              <a:t>		$ </a:t>
            </a:r>
            <a:r>
              <a:rPr lang="pt-BR" sz="2400" dirty="0" err="1">
                <a:solidFill>
                  <a:srgbClr val="FFFF00"/>
                </a:solidFill>
                <a:latin typeface="Mulish"/>
              </a:rPr>
              <a:t>chmod</a:t>
            </a:r>
            <a:r>
              <a:rPr lang="pt-BR" sz="2400" dirty="0">
                <a:solidFill>
                  <a:srgbClr val="FFFF00"/>
                </a:solidFill>
                <a:latin typeface="Mulish"/>
              </a:rPr>
              <a:t>   4  4  4  &lt;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arquivo/diretório</a:t>
            </a:r>
            <a:r>
              <a:rPr lang="pt-BR" sz="2400" dirty="0">
                <a:solidFill>
                  <a:srgbClr val="FFFF00"/>
                </a:solidFill>
                <a:latin typeface="Mulish"/>
              </a:rPr>
              <a:t>&gt;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Mulish"/>
              </a:rPr>
              <a:t>  			      1  1  1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Mulish"/>
              </a:rPr>
              <a:t>			      0  0  0</a:t>
            </a:r>
          </a:p>
          <a:p>
            <a:pPr algn="just"/>
            <a:endParaRPr lang="pt-BR" sz="3200" dirty="0">
              <a:solidFill>
                <a:srgbClr val="FFFF00"/>
              </a:solidFill>
              <a:latin typeface="Mulish"/>
            </a:endParaRPr>
          </a:p>
          <a:p>
            <a:pPr algn="just"/>
            <a:endParaRPr lang="pt-BR" sz="3200" dirty="0">
              <a:solidFill>
                <a:srgbClr val="FFFF00"/>
              </a:solidFill>
              <a:latin typeface="Mulish"/>
            </a:endParaRP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5229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82284F2-D03A-4B89-991D-8CA263AA39B4}"/>
              </a:ext>
            </a:extLst>
          </p:cNvPr>
          <p:cNvSpPr txBox="1"/>
          <p:nvPr/>
        </p:nvSpPr>
        <p:spPr>
          <a:xfrm>
            <a:off x="771525" y="928255"/>
            <a:ext cx="1058703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O que faz o comando </a:t>
            </a:r>
            <a:r>
              <a:rPr lang="pt-BR" sz="3200" dirty="0" err="1">
                <a:solidFill>
                  <a:schemeClr val="bg1"/>
                </a:solidFill>
                <a:latin typeface="Mulish"/>
              </a:rPr>
              <a:t>cat</a:t>
            </a:r>
            <a:r>
              <a:rPr lang="pt-BR" sz="3200" dirty="0">
                <a:solidFill>
                  <a:schemeClr val="bg1"/>
                </a:solidFill>
                <a:latin typeface="Mulish"/>
              </a:rPr>
              <a:t> /</a:t>
            </a:r>
            <a:r>
              <a:rPr lang="pt-BR" sz="3200" dirty="0" err="1">
                <a:solidFill>
                  <a:schemeClr val="bg1"/>
                </a:solidFill>
                <a:latin typeface="Mulish"/>
              </a:rPr>
              <a:t>etc</a:t>
            </a:r>
            <a:r>
              <a:rPr lang="pt-BR" sz="3200" dirty="0">
                <a:solidFill>
                  <a:schemeClr val="bg1"/>
                </a:solidFill>
                <a:latin typeface="Mulish"/>
              </a:rPr>
              <a:t>/</a:t>
            </a:r>
            <a:r>
              <a:rPr lang="pt-BR" sz="3200" dirty="0" err="1">
                <a:solidFill>
                  <a:schemeClr val="bg1"/>
                </a:solidFill>
                <a:latin typeface="Mulish"/>
              </a:rPr>
              <a:t>oracle</a:t>
            </a:r>
            <a:r>
              <a:rPr lang="pt-BR" sz="3200" dirty="0">
                <a:solidFill>
                  <a:schemeClr val="bg1"/>
                </a:solidFill>
                <a:latin typeface="Mulish"/>
              </a:rPr>
              <a:t>-release?</a:t>
            </a: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	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Mulish"/>
            </a:endParaRP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	- 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Serve para identificar a versão do sistema operacional.</a:t>
            </a:r>
            <a:endParaRPr lang="pt-BR" sz="2400" dirty="0">
              <a:solidFill>
                <a:srgbClr val="FFFF00"/>
              </a:solidFill>
              <a:latin typeface="Mulish"/>
            </a:endParaRPr>
          </a:p>
          <a:p>
            <a:pPr algn="just"/>
            <a:endParaRPr lang="pt-BR" sz="2400" dirty="0">
              <a:solidFill>
                <a:srgbClr val="FFFF00"/>
              </a:solidFill>
              <a:latin typeface="Mulish"/>
            </a:endParaRP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Mulish"/>
              </a:rPr>
              <a:t>		</a:t>
            </a:r>
          </a:p>
          <a:p>
            <a:pPr algn="just"/>
            <a:endParaRPr lang="pt-BR" sz="3200" dirty="0">
              <a:solidFill>
                <a:srgbClr val="FFFF00"/>
              </a:solidFill>
              <a:latin typeface="Mulish"/>
            </a:endParaRPr>
          </a:p>
          <a:p>
            <a:pPr algn="just"/>
            <a:endParaRPr lang="pt-BR" sz="3200" dirty="0">
              <a:solidFill>
                <a:srgbClr val="FFFF00"/>
              </a:solidFill>
              <a:latin typeface="Mulish"/>
            </a:endParaRP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9FD002-93A7-484B-8222-0F534FF9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952" y="3325666"/>
            <a:ext cx="7841009" cy="116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61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82284F2-D03A-4B89-991D-8CA263AA39B4}"/>
              </a:ext>
            </a:extLst>
          </p:cNvPr>
          <p:cNvSpPr txBox="1"/>
          <p:nvPr/>
        </p:nvSpPr>
        <p:spPr>
          <a:xfrm>
            <a:off x="771525" y="928255"/>
            <a:ext cx="1058703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Qual o comando usado para saber o caminho do diretório em que eu estou?		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Mulish"/>
            </a:endParaRP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	</a:t>
            </a:r>
            <a:r>
              <a:rPr lang="pt-BR" sz="3200" dirty="0">
                <a:solidFill>
                  <a:srgbClr val="FFFF00"/>
                </a:solidFill>
                <a:latin typeface="Mulish"/>
              </a:rPr>
              <a:t> $ </a:t>
            </a:r>
            <a:r>
              <a:rPr lang="pt-BR" sz="3200" dirty="0" err="1">
                <a:solidFill>
                  <a:srgbClr val="FFFF00"/>
                </a:solidFill>
                <a:latin typeface="Mulish"/>
              </a:rPr>
              <a:t>pwd</a:t>
            </a:r>
            <a:endParaRPr lang="pt-BR" sz="2400" dirty="0">
              <a:solidFill>
                <a:srgbClr val="FFFF00"/>
              </a:solidFill>
              <a:latin typeface="Mulish"/>
            </a:endParaRP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Mulish"/>
              </a:rPr>
              <a:t>		</a:t>
            </a:r>
          </a:p>
          <a:p>
            <a:pPr algn="just"/>
            <a:endParaRPr lang="pt-BR" sz="3200" dirty="0">
              <a:solidFill>
                <a:srgbClr val="FFFF00"/>
              </a:solidFill>
              <a:latin typeface="Mulish"/>
            </a:endParaRPr>
          </a:p>
          <a:p>
            <a:pPr algn="just"/>
            <a:endParaRPr lang="pt-BR" sz="3200" dirty="0">
              <a:solidFill>
                <a:srgbClr val="FFFF00"/>
              </a:solidFill>
              <a:latin typeface="Mulish"/>
            </a:endParaRP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F518B3-5D5D-44E6-88A8-E62648C2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620" y="3120949"/>
            <a:ext cx="6336985" cy="10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84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82284F2-D03A-4B89-991D-8CA263AA39B4}"/>
              </a:ext>
            </a:extLst>
          </p:cNvPr>
          <p:cNvSpPr txBox="1"/>
          <p:nvPr/>
        </p:nvSpPr>
        <p:spPr>
          <a:xfrm>
            <a:off x="771525" y="928255"/>
            <a:ext cx="105870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O que faz o comando </a:t>
            </a:r>
            <a:r>
              <a:rPr lang="pt-BR" sz="3200" dirty="0" err="1">
                <a:solidFill>
                  <a:schemeClr val="bg1"/>
                </a:solidFill>
                <a:latin typeface="Mulish"/>
              </a:rPr>
              <a:t>locale</a:t>
            </a:r>
            <a:r>
              <a:rPr lang="pt-BR" sz="3200" dirty="0">
                <a:solidFill>
                  <a:schemeClr val="bg1"/>
                </a:solidFill>
                <a:latin typeface="Mulish"/>
              </a:rPr>
              <a:t>?	</a:t>
            </a:r>
          </a:p>
          <a:p>
            <a:pPr algn="just"/>
            <a:endParaRPr lang="pt-BR" sz="3200" dirty="0">
              <a:solidFill>
                <a:schemeClr val="bg1"/>
              </a:solidFill>
              <a:latin typeface="Mulish"/>
            </a:endParaRP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</a:t>
            </a:r>
            <a:r>
              <a:rPr lang="pt-BR" sz="2800" dirty="0">
                <a:solidFill>
                  <a:schemeClr val="bg1"/>
                </a:solidFill>
                <a:latin typeface="Mulish"/>
              </a:rPr>
              <a:t>	</a:t>
            </a:r>
            <a:r>
              <a:rPr lang="pt-BR" sz="2800" dirty="0">
                <a:solidFill>
                  <a:srgbClr val="FFFF00"/>
                </a:solidFill>
                <a:latin typeface="Mulish"/>
              </a:rPr>
              <a:t> </a:t>
            </a:r>
            <a:r>
              <a:rPr lang="pt-BR" sz="2800" dirty="0">
                <a:solidFill>
                  <a:schemeClr val="bg1"/>
                </a:solidFill>
                <a:latin typeface="Mulish"/>
              </a:rPr>
              <a:t>O comando </a:t>
            </a:r>
            <a:r>
              <a:rPr lang="pt-BR" sz="2800" dirty="0" err="1">
                <a:solidFill>
                  <a:schemeClr val="bg1"/>
                </a:solidFill>
                <a:latin typeface="Mulish"/>
              </a:rPr>
              <a:t>locale</a:t>
            </a:r>
            <a:r>
              <a:rPr lang="pt-BR" sz="2800" dirty="0">
                <a:solidFill>
                  <a:schemeClr val="bg1"/>
                </a:solidFill>
                <a:latin typeface="Mulish"/>
              </a:rPr>
              <a:t> no Linux trabalha com as variáveis que definem a localidade do sistema, como caracteres, datas e numeração.</a:t>
            </a: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	</a:t>
            </a:r>
          </a:p>
          <a:p>
            <a:pPr algn="just"/>
            <a:endParaRPr lang="pt-BR" sz="3200" dirty="0">
              <a:solidFill>
                <a:srgbClr val="FFFF00"/>
              </a:solidFill>
              <a:latin typeface="Mulish"/>
            </a:endParaRPr>
          </a:p>
          <a:p>
            <a:pPr algn="just"/>
            <a:endParaRPr lang="pt-BR" sz="3200" dirty="0">
              <a:solidFill>
                <a:srgbClr val="FFFF00"/>
              </a:solidFill>
              <a:latin typeface="Mulish"/>
            </a:endParaRP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Mulish"/>
              </a:rPr>
              <a:t>	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6C0C2A-571A-41E3-9412-26DEB727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372" y="2906973"/>
            <a:ext cx="5027905" cy="35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5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D6CEFC-0C2B-4061-99E7-6D338B674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800" dirty="0"/>
              <a:t>Atividade 14</a:t>
            </a:r>
          </a:p>
          <a:p>
            <a:r>
              <a:rPr lang="pt-BR" sz="4400" dirty="0"/>
              <a:t>Eduardo C Pacheco</a:t>
            </a:r>
          </a:p>
        </p:txBody>
      </p:sp>
    </p:spTree>
    <p:extLst>
      <p:ext uri="{BB962C8B-B14F-4D97-AF65-F5344CB8AC3E}">
        <p14:creationId xmlns:p14="http://schemas.microsoft.com/office/powerpoint/2010/main" val="2906746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7666757"/>
      </p:ext>
    </p:extLst>
  </p:cSld>
  <p:clrMapOvr>
    <a:masterClrMapping/>
  </p:clrMapOvr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0" ma:contentTypeDescription="Crie um novo documento." ma:contentTypeScope="" ma:versionID="409e8e9554c918afa6bb648f598dc5d9">
  <xsd:schema xmlns:xsd="http://www.w3.org/2001/XMLSchema" xmlns:xs="http://www.w3.org/2001/XMLSchema" xmlns:p="http://schemas.microsoft.com/office/2006/metadata/properties" xmlns:ns2="161de648-aa8e-4f5a-94f3-626cc0e37347" targetNamespace="http://schemas.microsoft.com/office/2006/metadata/properties" ma:root="true" ma:fieldsID="738184522b64504bb0926fe8cfd7403c" ns2:_="">
    <xsd:import namespace="161de648-aa8e-4f5a-94f3-626cc0e373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993C73-3DF6-491A-9F9C-110DA11D3B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45ABBE-993F-4CCE-BBAC-BBABD86CB6BD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161de648-aa8e-4f5a-94f3-626cc0e37347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D2EA71B-6F1F-4537-9DE3-B7FC8AE5B9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200</Words>
  <Application>Microsoft Office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9</vt:i4>
      </vt:variant>
    </vt:vector>
  </HeadingPairs>
  <TitlesOfParts>
    <vt:vector size="19" baseType="lpstr">
      <vt:lpstr>Arial</vt:lpstr>
      <vt:lpstr>Calibri</vt:lpstr>
      <vt:lpstr>Mulish</vt:lpstr>
      <vt:lpstr>Mulish Bold</vt:lpstr>
      <vt:lpstr>Wingdings</vt:lpstr>
      <vt:lpstr>Capa</vt:lpstr>
      <vt:lpstr>Fundo Preto</vt:lpstr>
      <vt:lpstr>Fundo Branco</vt:lpstr>
      <vt:lpstr>Fundo Amarelo</vt:lpstr>
      <vt:lpstr>Contracapa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Eduardo Chagas Pacheco</cp:lastModifiedBy>
  <cp:revision>17</cp:revision>
  <dcterms:created xsi:type="dcterms:W3CDTF">2021-09-03T17:11:19Z</dcterms:created>
  <dcterms:modified xsi:type="dcterms:W3CDTF">2022-07-20T18:31:02Z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</Properties>
</file>